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623B8-57D8-4F43-BAF7-C623372E7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B86FC-C00F-4C70-9E89-837A5A2A4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6DEFB-BA98-4DE9-AD16-E0FC040E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59EDA-4D17-44DB-BFB9-914463B4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FF66-B847-40F3-B0F8-CA6C19C6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2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6925-3BF3-42A7-9022-7DCFACDF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7C622-CF2F-4F25-AA6A-2CFB4CEF8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88311-6035-429D-86F4-18601B4E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DEA98-2761-4EB0-925D-58E1282C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3C40E-8773-437B-BCC3-1498F7A7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59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97D3F-B73D-4EBE-A3C2-3990CA617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7C0FC-3F36-49BE-AAAA-386271F89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80DE-E618-49F0-B7A0-5665E89C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D67D7-C218-4443-A73B-43F07518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B69A3-491A-474A-AFB8-3F1B09A9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7B242-F52A-4B97-B064-B8B6BD9E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2F2B1-94B9-4898-B445-A5D50E649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8B11C-EBDA-4573-92F8-6A9D3AF2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64022-432C-4698-82ED-47CF4F6E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3CB91-89A3-4B72-A5CA-671884E1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9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48F38-3DA2-4A5B-BE37-E43E6B84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FAD6-BFB4-4CE7-86A3-3B367D309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83B8B-274F-4FA0-9B5B-CCAC80A40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C6C5C-FF91-4A34-82CE-5D0A21D2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7A28-6B8E-4B24-9F49-10D8E6A3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0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6CFC-7541-4473-BF71-1D7E3506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6991-445F-43E4-B06D-F5EAC1735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71E30-19AF-4CDE-B144-EA2967D81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DF3BE-8B24-4AC2-9C97-F7BBF126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4BAA6-0070-4960-B180-6249B23D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AF80B-068D-42A8-AB5E-2619F3E8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75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B4FF-8B84-432E-BF16-69BD2D97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43E62-F5C5-460C-BF7F-2D60288E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FE290-FDBB-49ED-8C04-CD4753749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EA75F-BF6D-41EF-88AE-3915274A7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EF5F8-B269-424E-AC8E-4CFD42C88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C81BE-2559-4C94-A767-6714C4AC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79BEE-745D-4986-AC49-285AFE2B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D50AF-9707-4A86-B4AB-D872D162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4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4D0F-B08B-435D-8A97-E3C9B5F8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B9FDF-17A0-48E3-8E94-D3059872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B0B39-93D9-412A-B3BF-4949594F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8982B-12AB-4140-BB66-BFC0AED70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8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F89C5-EAA4-487E-B71C-C964284F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3536B-168C-495C-A15C-F663A522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B8DB4-0515-40B0-B160-D9171DDE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1583-BD61-4F6E-AF6A-D341B2B8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6B3F2-FF50-4AD0-9DC3-73B8B7D6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55874-F8E3-41AB-A1BD-001EB5418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23C7E-E467-4ABB-B7B2-65CADB1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55291-1DBB-40AA-A3B5-7A31D8C9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A37AF-E2B6-4976-9D2F-E88E003A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6399-794B-4B19-8F1D-3AB2724B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3CCF2-8188-4B51-A3B3-EB59A20C4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229F5-068F-4FAD-AA21-A1BA56FE5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0086-A60E-4CFD-B42A-C657EF2A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A6893-200E-46C3-8016-C252A740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64F88-888A-44FB-B037-EE09491D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2BFF6-9297-4DD5-BE5B-317BD414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2AAA2-322C-4B76-8BC7-D2B3480FC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B09CA-19C2-4562-BB61-5C31E9B7A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5ACA-DBD9-48E2-B0E4-0AAF5D79B7F6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2A010-5C70-42CF-A0B6-4A639388E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B324F-EEB7-4DF9-A2B9-7C1AB841F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025BB-EB95-4086-9C79-268826560E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6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otsman Ice Machine Troubleshooting | Parts Town">
            <a:extLst>
              <a:ext uri="{FF2B5EF4-FFF2-40B4-BE49-F238E27FC236}">
                <a16:creationId xmlns:a16="http://schemas.microsoft.com/office/drawing/2014/main" id="{EAB59343-683B-423D-8DD1-A9F52202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5" y="4147543"/>
            <a:ext cx="3474129" cy="19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Does the Sun Burn Us? | NASA Space Place – NASA Science for Kids">
            <a:extLst>
              <a:ext uri="{FF2B5EF4-FFF2-40B4-BE49-F238E27FC236}">
                <a16:creationId xmlns:a16="http://schemas.microsoft.com/office/drawing/2014/main" id="{B098DF14-61C7-4402-9437-5878FB3D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5" y="4152171"/>
            <a:ext cx="2931885" cy="19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Types of Low-Maintenance Grasses | Perm-O-Green">
            <a:extLst>
              <a:ext uri="{FF2B5EF4-FFF2-40B4-BE49-F238E27FC236}">
                <a16:creationId xmlns:a16="http://schemas.microsoft.com/office/drawing/2014/main" id="{A1C5EF13-F283-4251-8304-63CBDC83D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9" r="5807"/>
          <a:stretch/>
        </p:blipFill>
        <p:spPr bwMode="auto">
          <a:xfrm>
            <a:off x="8636002" y="3933371"/>
            <a:ext cx="3283882" cy="21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73B6C-AF9C-4035-80B2-C68DD3F82BD8}"/>
              </a:ext>
            </a:extLst>
          </p:cNvPr>
          <p:cNvSpPr txBox="1"/>
          <p:nvPr/>
        </p:nvSpPr>
        <p:spPr>
          <a:xfrm>
            <a:off x="4557485" y="1025942"/>
            <a:ext cx="3077029" cy="99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</a:rPr>
              <a:t>Cold like …  </a:t>
            </a:r>
          </a:p>
        </p:txBody>
      </p:sp>
    </p:spTree>
    <p:extLst>
      <p:ext uri="{BB962C8B-B14F-4D97-AF65-F5344CB8AC3E}">
        <p14:creationId xmlns:p14="http://schemas.microsoft.com/office/powerpoint/2010/main" val="158765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6 Types of Low-Maintenance Grasses | Perm-O-Green">
            <a:extLst>
              <a:ext uri="{FF2B5EF4-FFF2-40B4-BE49-F238E27FC236}">
                <a16:creationId xmlns:a16="http://schemas.microsoft.com/office/drawing/2014/main" id="{A1C5EF13-F283-4251-8304-63CBDC83D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9" r="5807"/>
          <a:stretch/>
        </p:blipFill>
        <p:spPr bwMode="auto">
          <a:xfrm>
            <a:off x="8624311" y="4122057"/>
            <a:ext cx="3519947" cy="23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73B6C-AF9C-4035-80B2-C68DD3F82BD8}"/>
              </a:ext>
            </a:extLst>
          </p:cNvPr>
          <p:cNvSpPr txBox="1"/>
          <p:nvPr/>
        </p:nvSpPr>
        <p:spPr>
          <a:xfrm>
            <a:off x="4223657" y="1127542"/>
            <a:ext cx="3744686" cy="99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</a:rPr>
              <a:t>Green like …  </a:t>
            </a:r>
          </a:p>
        </p:txBody>
      </p:sp>
      <p:pic>
        <p:nvPicPr>
          <p:cNvPr id="2050" name="Picture 2" descr="Shaggy Teddy Bear | Timeless Teddy | Shop Now at Build-A-Bear®">
            <a:extLst>
              <a:ext uri="{FF2B5EF4-FFF2-40B4-BE49-F238E27FC236}">
                <a16:creationId xmlns:a16="http://schemas.microsoft.com/office/drawing/2014/main" id="{7D36ED73-435F-4258-A939-353A8895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3" y="3820071"/>
            <a:ext cx="2790371" cy="27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eetahs: The Fastest Land Animals | Live Science">
            <a:extLst>
              <a:ext uri="{FF2B5EF4-FFF2-40B4-BE49-F238E27FC236}">
                <a16:creationId xmlns:a16="http://schemas.microsoft.com/office/drawing/2014/main" id="{B058BF28-DD5F-4CC5-BE30-18D9FB34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3967027"/>
            <a:ext cx="3744686" cy="24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3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otsman Ice Machine Troubleshooting | Parts Town">
            <a:extLst>
              <a:ext uri="{FF2B5EF4-FFF2-40B4-BE49-F238E27FC236}">
                <a16:creationId xmlns:a16="http://schemas.microsoft.com/office/drawing/2014/main" id="{EAB59343-683B-423D-8DD1-A9F52202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43" y="3995887"/>
            <a:ext cx="3741546" cy="21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 Types of Low-Maintenance Grasses | Perm-O-Green">
            <a:extLst>
              <a:ext uri="{FF2B5EF4-FFF2-40B4-BE49-F238E27FC236}">
                <a16:creationId xmlns:a16="http://schemas.microsoft.com/office/drawing/2014/main" id="{A1C5EF13-F283-4251-8304-63CBDC83D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9" r="5807"/>
          <a:stretch/>
        </p:blipFill>
        <p:spPr bwMode="auto">
          <a:xfrm>
            <a:off x="4504586" y="4000592"/>
            <a:ext cx="3182826" cy="211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73B6C-AF9C-4035-80B2-C68DD3F82BD8}"/>
              </a:ext>
            </a:extLst>
          </p:cNvPr>
          <p:cNvSpPr txBox="1"/>
          <p:nvPr/>
        </p:nvSpPr>
        <p:spPr>
          <a:xfrm>
            <a:off x="4557485" y="1025942"/>
            <a:ext cx="3077029" cy="99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</a:rPr>
              <a:t>Fast as a…  </a:t>
            </a:r>
          </a:p>
        </p:txBody>
      </p:sp>
      <p:pic>
        <p:nvPicPr>
          <p:cNvPr id="6" name="Picture 4" descr="Cheetahs: The Fastest Land Animals | Live Science">
            <a:extLst>
              <a:ext uri="{FF2B5EF4-FFF2-40B4-BE49-F238E27FC236}">
                <a16:creationId xmlns:a16="http://schemas.microsoft.com/office/drawing/2014/main" id="{ED159F99-F096-461B-BFE6-35BFD97D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4000592"/>
            <a:ext cx="3182826" cy="21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7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A73B6C-AF9C-4035-80B2-C68DD3F82BD8}"/>
              </a:ext>
            </a:extLst>
          </p:cNvPr>
          <p:cNvSpPr txBox="1"/>
          <p:nvPr/>
        </p:nvSpPr>
        <p:spPr>
          <a:xfrm>
            <a:off x="4302064" y="1025942"/>
            <a:ext cx="3744686" cy="99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</a:rPr>
              <a:t>Soft like a…  </a:t>
            </a:r>
          </a:p>
        </p:txBody>
      </p:sp>
      <p:pic>
        <p:nvPicPr>
          <p:cNvPr id="7" name="Picture 2" descr="Shaggy Teddy Bear | Timeless Teddy | Shop Now at Build-A-Bear®">
            <a:extLst>
              <a:ext uri="{FF2B5EF4-FFF2-40B4-BE49-F238E27FC236}">
                <a16:creationId xmlns:a16="http://schemas.microsoft.com/office/drawing/2014/main" id="{F4DFF713-AF99-42DD-9ECE-766F1CB6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13" y="3666348"/>
            <a:ext cx="2790371" cy="27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at to Do When You Encounter an Elephant on a Self-Drive Safari?">
            <a:extLst>
              <a:ext uri="{FF2B5EF4-FFF2-40B4-BE49-F238E27FC236}">
                <a16:creationId xmlns:a16="http://schemas.microsoft.com/office/drawing/2014/main" id="{DFFF7CDB-AAA5-45EA-8D5B-B829EB12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50" y="4000591"/>
            <a:ext cx="3935128" cy="21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astar 22 inch Drum Kit Full Size for Adult Junior Teen 5 Piece Drum Set  with Cymbals Stands Stool and Sticks, Metallic Blue : Amazon.co.uk: Musical  Instruments &amp;amp; DJ">
            <a:extLst>
              <a:ext uri="{FF2B5EF4-FFF2-40B4-BE49-F238E27FC236}">
                <a16:creationId xmlns:a16="http://schemas.microsoft.com/office/drawing/2014/main" id="{C99C8133-82B7-42A7-AC44-B9F9DA136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1" y="3024405"/>
            <a:ext cx="3947886" cy="30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9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A73B6C-AF9C-4035-80B2-C68DD3F82BD8}"/>
              </a:ext>
            </a:extLst>
          </p:cNvPr>
          <p:cNvSpPr txBox="1"/>
          <p:nvPr/>
        </p:nvSpPr>
        <p:spPr>
          <a:xfrm>
            <a:off x="4302064" y="1025942"/>
            <a:ext cx="3744686" cy="99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</a:rPr>
              <a:t>Loud as a…  </a:t>
            </a:r>
          </a:p>
        </p:txBody>
      </p:sp>
      <p:pic>
        <p:nvPicPr>
          <p:cNvPr id="7" name="Picture 2" descr="Shaggy Teddy Bear | Timeless Teddy | Shop Now at Build-A-Bear®">
            <a:extLst>
              <a:ext uri="{FF2B5EF4-FFF2-40B4-BE49-F238E27FC236}">
                <a16:creationId xmlns:a16="http://schemas.microsoft.com/office/drawing/2014/main" id="{F4DFF713-AF99-42DD-9ECE-766F1CB6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171" y="3429000"/>
            <a:ext cx="2790371" cy="27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astar 22 inch Drum Kit Full Size for Adult Junior Teen 5 Piece Drum Set  with Cymbals Stands Stool and Sticks, Metallic Blue : Amazon.co.uk: Musical  Instruments &amp;amp; DJ">
            <a:extLst>
              <a:ext uri="{FF2B5EF4-FFF2-40B4-BE49-F238E27FC236}">
                <a16:creationId xmlns:a16="http://schemas.microsoft.com/office/drawing/2014/main" id="{C99C8133-82B7-42A7-AC44-B9F9DA136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22" y="3121302"/>
            <a:ext cx="3947886" cy="30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hy Does the Sun Burn Us? | NASA Space Place – NASA Science for Kids">
            <a:extLst>
              <a:ext uri="{FF2B5EF4-FFF2-40B4-BE49-F238E27FC236}">
                <a16:creationId xmlns:a16="http://schemas.microsoft.com/office/drawing/2014/main" id="{8F238ECF-54AF-44FF-90CA-FF2B56AA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8" y="3934457"/>
            <a:ext cx="2931885" cy="19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60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A73B6C-AF9C-4035-80B2-C68DD3F82BD8}"/>
              </a:ext>
            </a:extLst>
          </p:cNvPr>
          <p:cNvSpPr txBox="1"/>
          <p:nvPr/>
        </p:nvSpPr>
        <p:spPr>
          <a:xfrm>
            <a:off x="4302064" y="1025942"/>
            <a:ext cx="3744686" cy="99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</a:rPr>
              <a:t>Hot like…  </a:t>
            </a:r>
          </a:p>
        </p:txBody>
      </p:sp>
      <p:pic>
        <p:nvPicPr>
          <p:cNvPr id="6" name="Picture 4" descr="Why Does the Sun Burn Us? | NASA Space Place – NASA Science for Kids">
            <a:extLst>
              <a:ext uri="{FF2B5EF4-FFF2-40B4-BE49-F238E27FC236}">
                <a16:creationId xmlns:a16="http://schemas.microsoft.com/office/drawing/2014/main" id="{8F238ECF-54AF-44FF-90CA-FF2B56AA9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540" y="3929830"/>
            <a:ext cx="2931885" cy="19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cotsman Ice Machine Troubleshooting | Parts Town">
            <a:extLst>
              <a:ext uri="{FF2B5EF4-FFF2-40B4-BE49-F238E27FC236}">
                <a16:creationId xmlns:a16="http://schemas.microsoft.com/office/drawing/2014/main" id="{DE5554C7-4A67-4B9A-A2F6-15CF16A1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5" y="3929830"/>
            <a:ext cx="3474129" cy="19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smos Plants: How To Grow Cosmos Flowers">
            <a:extLst>
              <a:ext uri="{FF2B5EF4-FFF2-40B4-BE49-F238E27FC236}">
                <a16:creationId xmlns:a16="http://schemas.microsoft.com/office/drawing/2014/main" id="{976FC2A4-24F4-4037-9EF3-E9D1AED29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21" y="3533538"/>
            <a:ext cx="3474129" cy="2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9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A73B6C-AF9C-4035-80B2-C68DD3F82BD8}"/>
              </a:ext>
            </a:extLst>
          </p:cNvPr>
          <p:cNvSpPr txBox="1"/>
          <p:nvPr/>
        </p:nvSpPr>
        <p:spPr>
          <a:xfrm>
            <a:off x="4302064" y="1025942"/>
            <a:ext cx="3744686" cy="995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Comic Sans MS" panose="030F0702030302020204" pitchFamily="66" charset="0"/>
              </a:rPr>
              <a:t>Pretty like…  </a:t>
            </a:r>
          </a:p>
        </p:txBody>
      </p:sp>
      <p:pic>
        <p:nvPicPr>
          <p:cNvPr id="5122" name="Picture 2" descr="Cosmos Plants: How To Grow Cosmos Flowers">
            <a:extLst>
              <a:ext uri="{FF2B5EF4-FFF2-40B4-BE49-F238E27FC236}">
                <a16:creationId xmlns:a16="http://schemas.microsoft.com/office/drawing/2014/main" id="{976FC2A4-24F4-4037-9EF3-E9D1AED29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00" y="3907450"/>
            <a:ext cx="3063241" cy="22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heetahs: The Fastest Land Animals | Live Science">
            <a:extLst>
              <a:ext uri="{FF2B5EF4-FFF2-40B4-BE49-F238E27FC236}">
                <a16:creationId xmlns:a16="http://schemas.microsoft.com/office/drawing/2014/main" id="{B80AEBF5-1094-4361-8813-8F25D04B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2" y="3951238"/>
            <a:ext cx="3182826" cy="21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d-Eyed Tree Frog">
            <a:extLst>
              <a:ext uri="{FF2B5EF4-FFF2-40B4-BE49-F238E27FC236}">
                <a16:creationId xmlns:a16="http://schemas.microsoft.com/office/drawing/2014/main" id="{225EFDDA-6C10-4536-A0B1-C65F0E153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3"/>
          <a:stretch/>
        </p:blipFill>
        <p:spPr bwMode="auto">
          <a:xfrm>
            <a:off x="4276807" y="3863464"/>
            <a:ext cx="3638385" cy="22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7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0A2B1F-8154-43DF-82BA-D938E1712D7F}"/>
              </a:ext>
            </a:extLst>
          </p:cNvPr>
          <p:cNvSpPr txBox="1"/>
          <p:nvPr/>
        </p:nvSpPr>
        <p:spPr>
          <a:xfrm>
            <a:off x="224972" y="2018544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Brave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3663C-5C72-47DA-AAD5-E5AC0F28BAB3}"/>
              </a:ext>
            </a:extLst>
          </p:cNvPr>
          <p:cNvSpPr txBox="1"/>
          <p:nvPr/>
        </p:nvSpPr>
        <p:spPr>
          <a:xfrm>
            <a:off x="4303487" y="849085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Fast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2A456-0D81-4311-855D-744402AAE833}"/>
              </a:ext>
            </a:extLst>
          </p:cNvPr>
          <p:cNvSpPr txBox="1"/>
          <p:nvPr/>
        </p:nvSpPr>
        <p:spPr>
          <a:xfrm>
            <a:off x="3018971" y="5043713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Smart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301E7-042A-44F7-AAA3-36B728D4DD82}"/>
              </a:ext>
            </a:extLst>
          </p:cNvPr>
          <p:cNvSpPr txBox="1"/>
          <p:nvPr/>
        </p:nvSpPr>
        <p:spPr>
          <a:xfrm>
            <a:off x="5413829" y="3832768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Slow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FCAEE-1225-45E6-B31A-67131A8CD539}"/>
              </a:ext>
            </a:extLst>
          </p:cNvPr>
          <p:cNvSpPr txBox="1"/>
          <p:nvPr/>
        </p:nvSpPr>
        <p:spPr>
          <a:xfrm>
            <a:off x="1357087" y="3556801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Smiley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865B2-0A88-4BAC-A6DD-74EEC9A94048}"/>
              </a:ext>
            </a:extLst>
          </p:cNvPr>
          <p:cNvSpPr txBox="1"/>
          <p:nvPr/>
        </p:nvSpPr>
        <p:spPr>
          <a:xfrm>
            <a:off x="7786915" y="1802456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Strong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7ABC5-D47E-4B0E-A08E-C5A19B131F8C}"/>
              </a:ext>
            </a:extLst>
          </p:cNvPr>
          <p:cNvSpPr txBox="1"/>
          <p:nvPr/>
        </p:nvSpPr>
        <p:spPr>
          <a:xfrm>
            <a:off x="1763487" y="474399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Loving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1363A-93A4-4BF0-BA7E-D1C7FEF42564}"/>
              </a:ext>
            </a:extLst>
          </p:cNvPr>
          <p:cNvSpPr txBox="1"/>
          <p:nvPr/>
        </p:nvSpPr>
        <p:spPr>
          <a:xfrm>
            <a:off x="3810000" y="2331756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Cuddly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EEC9F-4691-468A-A4AE-5A4CC16D5098}"/>
              </a:ext>
            </a:extLst>
          </p:cNvPr>
          <p:cNvSpPr txBox="1"/>
          <p:nvPr/>
        </p:nvSpPr>
        <p:spPr>
          <a:xfrm>
            <a:off x="7278915" y="5622399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Tall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4C778-4DFC-4CF5-8069-DA7C270C8FF9}"/>
              </a:ext>
            </a:extLst>
          </p:cNvPr>
          <p:cNvSpPr txBox="1"/>
          <p:nvPr/>
        </p:nvSpPr>
        <p:spPr>
          <a:xfrm>
            <a:off x="-159658" y="5634229"/>
            <a:ext cx="2191658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Happy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416FAF-64D1-49B1-A742-06B5A3FD82D4}"/>
              </a:ext>
            </a:extLst>
          </p:cNvPr>
          <p:cNvSpPr txBox="1"/>
          <p:nvPr/>
        </p:nvSpPr>
        <p:spPr>
          <a:xfrm>
            <a:off x="8686798" y="158269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Clever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D7BE0-BBF7-4367-8DD6-A01CF13A31A8}"/>
              </a:ext>
            </a:extLst>
          </p:cNvPr>
          <p:cNvSpPr txBox="1"/>
          <p:nvPr/>
        </p:nvSpPr>
        <p:spPr>
          <a:xfrm>
            <a:off x="9013371" y="3603526"/>
            <a:ext cx="3077029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Comic Sans MS" panose="030F0702030302020204" pitchFamily="66" charset="0"/>
              </a:rPr>
              <a:t>Thoughtful </a:t>
            </a:r>
          </a:p>
        </p:txBody>
      </p:sp>
    </p:spTree>
    <p:extLst>
      <p:ext uri="{BB962C8B-B14F-4D97-AF65-F5344CB8AC3E}">
        <p14:creationId xmlns:p14="http://schemas.microsoft.com/office/powerpoint/2010/main" val="331630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36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Bakewell Jess</dc:creator>
  <cp:lastModifiedBy>Bakewell Jess</cp:lastModifiedBy>
  <cp:revision>9</cp:revision>
  <dcterms:created xsi:type="dcterms:W3CDTF">2021-09-12T10:01:02Z</dcterms:created>
  <dcterms:modified xsi:type="dcterms:W3CDTF">2021-09-12T10:23:27Z</dcterms:modified>
</cp:coreProperties>
</file>